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8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03-05T11:08:05.2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7761 14895 0,'0'39'218,"0"0"-202,39 39-16,118 40 0,0-40 16,0 40-16,-40-1 15,1-77-15,-40-1 16,-39 0-16,1-39 16,-40 39-16,39-39 15,0 0-15,0 0 16,0 39-1,79-39-15,78 40 16,-39-40-16,-1 0 16,119 0-16,-40 0 15,0 0-15,-39 0 16,39 0-16,-39 0 0,40 0 16,-119 0-16,1 0 15,-40 0-15,-39 0 16,1 0-16,-1 0 15,0 0-15,0 0 16,0 0 0,79-40-1,78 40-15,-39-39 16,39 39-16,78-39 16,0 0-16,-38 39 15,-40-39-15,-79 39 0,1 0 16,-79 0-16,39 0 15,-38 0-15,-1 0 16,0 0 0,0 0-1,0 0 1,79-79-16,39 1 16,-79 78-16,-39-39 15,1-1-15,38 40 16,-39 0-16,0 0 15,1 0 17,-1 0-17,0 0 63,0 0-78,-39-39 16,0 0-16,39 39 16,1-39-16,156-275 15,39-78-15,-39 157 16,-39 39-16,-40 79 16,-78 38-16,40 1 15,-79 39-15,39-40 16,0 40-16,-39 0 15,0-40-15,0-38 16,-39 38-16,0-38 16,-79-1-16,-78-78 15,0 0-15,-39 0 16,0 0-16,39 39 0,-39 40 16,78-40-16,-39 79 15,78-1-15,-78 40 16,118-39-16,-40 39 15,1 39-15,-1 0 16,0 0-16,-78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6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2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3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E102-DCC9-414F-93F0-BF5A93B7CBD9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0264-30FC-4B34-81FF-33FFFC0BF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dirty="0" smtClean="0"/>
              <a:t>Wonder</a:t>
            </a:r>
            <a:r>
              <a:rPr lang="en-GB" dirty="0" smtClean="0"/>
              <a:t> Women Quiz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9" y="2169994"/>
            <a:ext cx="1944216" cy="22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16" y="2166105"/>
            <a:ext cx="2413654" cy="225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127468"/>
            <a:ext cx="24482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9. Who is the wealthiest woman?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47" y="2748541"/>
            <a:ext cx="2592288" cy="6480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UcParenR"/>
            </a:pPr>
            <a:r>
              <a:rPr lang="en-GB" dirty="0" err="1" smtClean="0"/>
              <a:t>Rosalia</a:t>
            </a:r>
            <a:r>
              <a:rPr lang="en-GB" dirty="0" smtClean="0"/>
              <a:t> </a:t>
            </a:r>
            <a:r>
              <a:rPr lang="en-GB" dirty="0" err="1" smtClean="0"/>
              <a:t>Mera</a:t>
            </a:r>
            <a:r>
              <a:rPr lang="en-GB" dirty="0" smtClean="0"/>
              <a:t>, CEO of Zara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" y="83671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47" y="1513359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30752" y="1580616"/>
            <a:ext cx="2232248" cy="162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/>
              <a:t>B) Jacqueline Mars</a:t>
            </a:r>
          </a:p>
          <a:p>
            <a:pPr marL="0" indent="0">
              <a:buNone/>
            </a:pPr>
            <a:r>
              <a:rPr lang="en-GB" sz="2200" dirty="0" smtClean="0"/>
              <a:t>Mars </a:t>
            </a:r>
            <a:r>
              <a:rPr lang="en-GB" sz="2200" dirty="0" err="1" smtClean="0"/>
              <a:t>inc.</a:t>
            </a:r>
            <a:endParaRPr lang="en-GB" sz="2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1435" y="6093296"/>
            <a:ext cx="314790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C) Victoria Beckham</a:t>
            </a:r>
            <a:endParaRPr lang="en-GB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58157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44208" y="3920689"/>
            <a:ext cx="2232248" cy="162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D</a:t>
            </a:r>
            <a:r>
              <a:rPr lang="en-GB" sz="2200" dirty="0" smtClean="0"/>
              <a:t>) </a:t>
            </a:r>
            <a:r>
              <a:rPr lang="en-GB" sz="2200" dirty="0" err="1" smtClean="0"/>
              <a:t>Madhur</a:t>
            </a:r>
            <a:r>
              <a:rPr lang="en-GB" sz="2200" dirty="0" smtClean="0"/>
              <a:t> Jaffrey</a:t>
            </a:r>
          </a:p>
          <a:p>
            <a:pPr marL="0" indent="0">
              <a:buNone/>
            </a:pPr>
            <a:r>
              <a:rPr lang="en-GB" sz="2200" dirty="0" smtClean="0"/>
              <a:t>Indian Cookery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178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10. </a:t>
            </a:r>
            <a:r>
              <a:rPr lang="en-GB" sz="4000" dirty="0" smtClean="0">
                <a:solidFill>
                  <a:prstClr val="black"/>
                </a:solidFill>
              </a:rPr>
              <a:t>What </a:t>
            </a:r>
            <a:r>
              <a:rPr lang="en-GB" sz="4000" dirty="0">
                <a:solidFill>
                  <a:prstClr val="black"/>
                </a:solidFill>
              </a:rPr>
              <a:t>country is female activist Malala Yousafzai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420888"/>
            <a:ext cx="6419056" cy="2664296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/>
              <a:t>Pakistan</a:t>
            </a:r>
          </a:p>
          <a:p>
            <a:pPr marL="514350" indent="-514350">
              <a:buAutoNum type="alphaUcParenR"/>
            </a:pPr>
            <a:r>
              <a:rPr lang="en-GB" dirty="0"/>
              <a:t>Iran</a:t>
            </a:r>
          </a:p>
          <a:p>
            <a:pPr marL="514350" indent="-514350">
              <a:buAutoNum type="alphaUcParenR"/>
            </a:pPr>
            <a:r>
              <a:rPr lang="en-GB" dirty="0"/>
              <a:t>Saudi Arabia</a:t>
            </a:r>
          </a:p>
          <a:p>
            <a:pPr marL="514350" indent="-514350">
              <a:buAutoNum type="alphaUcParenR"/>
            </a:pPr>
            <a:r>
              <a:rPr lang="en-GB" dirty="0"/>
              <a:t>Afghanistan</a:t>
            </a:r>
          </a:p>
          <a:p>
            <a:pPr marL="514350" indent="-514350">
              <a:buAutoNum type="alphaUcParenR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6912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</a:t>
            </a:r>
            <a:r>
              <a:rPr lang="en-GB" sz="4000" dirty="0">
                <a:solidFill>
                  <a:prstClr val="black"/>
                </a:solidFill>
              </a:rPr>
              <a:t>What famous female author created the characters Ron, Hermione and Harry?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en-GB" dirty="0" smtClean="0"/>
          </a:p>
          <a:p>
            <a:pPr lvl="3"/>
            <a:endParaRPr lang="en-GB" sz="2800" dirty="0"/>
          </a:p>
          <a:p>
            <a:pPr lvl="4"/>
            <a:r>
              <a:rPr lang="en-GB" sz="2800" dirty="0" smtClean="0"/>
              <a:t>A) </a:t>
            </a:r>
            <a:r>
              <a:rPr lang="en-GB" sz="2800" dirty="0" smtClean="0"/>
              <a:t>Marian Keyes    </a:t>
            </a:r>
            <a:endParaRPr lang="en-GB" sz="2800" dirty="0" smtClean="0"/>
          </a:p>
          <a:p>
            <a:pPr lvl="4"/>
            <a:r>
              <a:rPr lang="en-GB" sz="2800" dirty="0" smtClean="0"/>
              <a:t>B) </a:t>
            </a:r>
            <a:r>
              <a:rPr lang="en-GB" sz="2800" dirty="0" smtClean="0"/>
              <a:t>Beatrix Potter</a:t>
            </a:r>
            <a:endParaRPr lang="en-GB" sz="2800" dirty="0" smtClean="0"/>
          </a:p>
          <a:p>
            <a:pPr lvl="4"/>
            <a:r>
              <a:rPr lang="en-GB" sz="2800" dirty="0" smtClean="0"/>
              <a:t>C) </a:t>
            </a:r>
            <a:r>
              <a:rPr lang="en-GB" sz="2800" dirty="0" smtClean="0"/>
              <a:t>Nicola Pierce</a:t>
            </a:r>
            <a:endParaRPr lang="en-GB" sz="2800" dirty="0" smtClean="0"/>
          </a:p>
          <a:p>
            <a:pPr lvl="4"/>
            <a:r>
              <a:rPr lang="en-GB" sz="2800" dirty="0" smtClean="0"/>
              <a:t>D) </a:t>
            </a:r>
            <a:r>
              <a:rPr lang="en-GB" sz="2800" dirty="0" smtClean="0"/>
              <a:t>J.K. Rowling</a:t>
            </a:r>
            <a:endParaRPr lang="en-GB" sz="2800" dirty="0"/>
          </a:p>
        </p:txBody>
      </p:sp>
      <p:sp>
        <p:nvSpPr>
          <p:cNvPr id="4" name="AutoShape 2" descr="Image result for harry potter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5" name="AutoShape 4" descr="Image result for harry potter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6" name="AutoShape 6" descr="Image result for harry potter boo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pic>
        <p:nvPicPr>
          <p:cNvPr id="12" name="Picture 2" descr="Image result for harry potter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266578" cy="16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</a:t>
            </a:r>
            <a:r>
              <a:rPr lang="en-GB" dirty="0" smtClean="0"/>
              <a:t>. </a:t>
            </a:r>
            <a:r>
              <a:rPr lang="en-GB" dirty="0"/>
              <a:t>What is the name of the woman who invented the pie 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AutoNum type="arabicPeriod"/>
            </a:pPr>
            <a:endParaRPr lang="en-GB" sz="2800" dirty="0"/>
          </a:p>
          <a:p>
            <a:pPr marL="800100" lvl="2" indent="0">
              <a:buNone/>
            </a:pPr>
            <a:r>
              <a:rPr lang="en-GB" sz="2800" dirty="0" smtClean="0"/>
              <a:t>		A) </a:t>
            </a:r>
            <a:r>
              <a:rPr lang="en-GB" sz="2800" dirty="0" smtClean="0"/>
              <a:t>Florence Nightingale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B)  </a:t>
            </a:r>
            <a:r>
              <a:rPr lang="en-GB" sz="2800" dirty="0" smtClean="0"/>
              <a:t>Hilary Clinton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C) athletics</a:t>
            </a:r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D) singing</a:t>
            </a:r>
            <a:endParaRPr lang="en-GB" sz="2800" dirty="0"/>
          </a:p>
        </p:txBody>
      </p:sp>
      <p:pic>
        <p:nvPicPr>
          <p:cNvPr id="4098" name="Picture 2" descr="Image result for pi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en-GB" sz="3600" dirty="0"/>
              <a:t>3</a:t>
            </a:r>
            <a:r>
              <a:rPr lang="en-GB" sz="3600" dirty="0" smtClean="0"/>
              <a:t>. In what year did Mary Anderson invent the windscreen wiper?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A) 1890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B) 1990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C) 1903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D) 1910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7354"/>
            <a:ext cx="3552428" cy="23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 </a:t>
            </a:r>
            <a:r>
              <a:rPr lang="en-GB" sz="4000" dirty="0">
                <a:solidFill>
                  <a:prstClr val="black"/>
                </a:solidFill>
              </a:rPr>
              <a:t>Which famous woman said the following quote?</a:t>
            </a:r>
            <a:r>
              <a:rPr lang="en-IE" sz="4000" dirty="0">
                <a:solidFill>
                  <a:prstClr val="black"/>
                </a:solidFill>
              </a:rPr>
              <a:t> </a:t>
            </a:r>
            <a:br>
              <a:rPr lang="en-IE" sz="4000" dirty="0">
                <a:solidFill>
                  <a:prstClr val="black"/>
                </a:solidFill>
              </a:rPr>
            </a:br>
            <a:r>
              <a:rPr lang="en-IE" sz="2800" i="1" dirty="0">
                <a:solidFill>
                  <a:prstClr val="black"/>
                </a:solidFill>
              </a:rPr>
              <a:t>"I hope in God it will be seen that women in time to come will do much."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1828800" lvl="4" indent="0">
              <a:buNone/>
            </a:pPr>
            <a:r>
              <a:rPr lang="en-GB" sz="2800" dirty="0" smtClean="0"/>
              <a:t>A) Hilary Clinton</a:t>
            </a:r>
          </a:p>
          <a:p>
            <a:pPr marL="1828800" lvl="4" indent="0">
              <a:buNone/>
            </a:pPr>
            <a:r>
              <a:rPr lang="en-GB" sz="2800" dirty="0" smtClean="0"/>
              <a:t>B) Mary Ward</a:t>
            </a:r>
          </a:p>
          <a:p>
            <a:pPr marL="1828800" lvl="4" indent="0">
              <a:buNone/>
            </a:pPr>
            <a:r>
              <a:rPr lang="en-GB" sz="2800" dirty="0" smtClean="0"/>
              <a:t>C) Anne Frank</a:t>
            </a:r>
          </a:p>
          <a:p>
            <a:pPr marL="1828800" lvl="4" indent="0">
              <a:buNone/>
            </a:pPr>
            <a:r>
              <a:rPr lang="en-GB" sz="2800" dirty="0" smtClean="0"/>
              <a:t>D) </a:t>
            </a:r>
            <a:r>
              <a:rPr lang="en-GB" sz="2800" dirty="0" smtClean="0"/>
              <a:t>Marie Curie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09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What did Marie Curie create?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1"/>
            <a:ext cx="5832648" cy="3196952"/>
          </a:xfrm>
        </p:spPr>
        <p:txBody>
          <a:bodyPr/>
          <a:lstStyle/>
          <a:p>
            <a:endParaRPr lang="en-GB" dirty="0" smtClean="0"/>
          </a:p>
          <a:p>
            <a:pPr marL="1371600" lvl="2" indent="-457200">
              <a:buAutoNum type="alphaUcParenR"/>
            </a:pPr>
            <a:r>
              <a:rPr lang="en-GB" dirty="0" smtClean="0"/>
              <a:t>Theory of Radioactivity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Photosynthesis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Biochemistry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displacement</a:t>
            </a:r>
          </a:p>
          <a:p>
            <a:pPr marL="1371600" lvl="2" indent="-457200">
              <a:buAutoNum type="alphaUcParenR"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520280" cy="25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6.</a:t>
            </a:r>
            <a:r>
              <a:rPr lang="en-GB" sz="3600" dirty="0" smtClean="0">
                <a:solidFill>
                  <a:prstClr val="black"/>
                </a:solidFill>
              </a:rPr>
              <a:t>In </a:t>
            </a:r>
            <a:r>
              <a:rPr lang="en-GB" sz="3600" dirty="0">
                <a:solidFill>
                  <a:prstClr val="black"/>
                </a:solidFill>
              </a:rPr>
              <a:t>what year were women allowed to compete in ski jumping events at the Winter Olympics?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428" y="2481547"/>
            <a:ext cx="6285384" cy="2980928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/>
              <a:t>2007</a:t>
            </a:r>
            <a:endParaRPr lang="en-GB" dirty="0"/>
          </a:p>
          <a:p>
            <a:pPr marL="514350" indent="-514350">
              <a:buAutoNum type="alphaUcParenR"/>
            </a:pPr>
            <a:r>
              <a:rPr lang="en-GB" dirty="0" smtClean="0"/>
              <a:t>2010</a:t>
            </a:r>
            <a:endParaRPr lang="en-GB" dirty="0"/>
          </a:p>
          <a:p>
            <a:pPr marL="514350" indent="-514350">
              <a:buAutoNum type="alphaUcParenR"/>
            </a:pPr>
            <a:r>
              <a:rPr lang="en-GB" dirty="0" smtClean="0"/>
              <a:t>1998</a:t>
            </a:r>
          </a:p>
          <a:p>
            <a:pPr marL="514350" indent="-514350">
              <a:buAutoNum type="alphaUcParenR"/>
            </a:pPr>
            <a:r>
              <a:rPr lang="en-GB" dirty="0" smtClean="0"/>
              <a:t>2014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2130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7. What political party did Margaret Thatcher represent?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348880"/>
            <a:ext cx="5626968" cy="377728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/>
              <a:t>Labour</a:t>
            </a:r>
          </a:p>
          <a:p>
            <a:pPr marL="514350" indent="-514350">
              <a:buAutoNum type="alphaUcParenR"/>
            </a:pPr>
            <a:r>
              <a:rPr lang="en-GB" dirty="0" smtClean="0"/>
              <a:t>Conservative</a:t>
            </a:r>
          </a:p>
          <a:p>
            <a:pPr marL="514350" indent="-514350">
              <a:buAutoNum type="alphaUcParenR"/>
            </a:pPr>
            <a:r>
              <a:rPr lang="en-GB" dirty="0" smtClean="0"/>
              <a:t>Liberal Democrats</a:t>
            </a:r>
          </a:p>
          <a:p>
            <a:pPr marL="514350" indent="-514350">
              <a:buAutoNum type="alphaUcParenR"/>
            </a:pPr>
            <a:r>
              <a:rPr lang="en-GB" dirty="0" smtClean="0"/>
              <a:t>Green Party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7476"/>
            <a:ext cx="2195123" cy="28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3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8.  What language does the Queen speak fluently?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060848"/>
            <a:ext cx="6131024" cy="3489251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/>
              <a:t>Swahili</a:t>
            </a:r>
          </a:p>
          <a:p>
            <a:pPr marL="514350" indent="-514350">
              <a:buAutoNum type="alphaUcParenR"/>
            </a:pPr>
            <a:r>
              <a:rPr lang="en-GB" dirty="0" smtClean="0"/>
              <a:t>Hebrew</a:t>
            </a:r>
          </a:p>
          <a:p>
            <a:pPr marL="514350" indent="-514350">
              <a:buAutoNum type="alphaUcParenR"/>
            </a:pPr>
            <a:r>
              <a:rPr lang="en-GB" dirty="0" smtClean="0"/>
              <a:t>Spanish</a:t>
            </a:r>
          </a:p>
          <a:p>
            <a:pPr marL="514350" indent="-514350">
              <a:buAutoNum type="alphaUcParenR"/>
            </a:pPr>
            <a:r>
              <a:rPr lang="en-GB" dirty="0" smtClean="0"/>
              <a:t>French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888729" cy="346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 </a:t>
            </a:r>
            <a:r>
              <a:rPr lang="en-GB" dirty="0" smtClean="0"/>
              <a:t>What famous female author created the characters Ron, Hermione and Harry?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3"/>
            <a:endParaRPr lang="en-GB" sz="2800" dirty="0"/>
          </a:p>
          <a:p>
            <a:pPr lvl="4"/>
            <a:r>
              <a:rPr lang="en-GB" sz="2800" dirty="0" smtClean="0"/>
              <a:t>A) </a:t>
            </a:r>
            <a:r>
              <a:rPr lang="en-GB" sz="2800" dirty="0" smtClean="0">
                <a:solidFill>
                  <a:prstClr val="black"/>
                </a:solidFill>
              </a:rPr>
              <a:t>Marian </a:t>
            </a:r>
            <a:r>
              <a:rPr lang="en-GB" sz="2800" dirty="0">
                <a:solidFill>
                  <a:prstClr val="black"/>
                </a:solidFill>
              </a:rPr>
              <a:t>Keyes    </a:t>
            </a:r>
          </a:p>
          <a:p>
            <a:pPr lvl="4"/>
            <a:r>
              <a:rPr lang="en-GB" sz="2800" dirty="0">
                <a:solidFill>
                  <a:prstClr val="black"/>
                </a:solidFill>
              </a:rPr>
              <a:t>B) Beatrix Potter</a:t>
            </a:r>
          </a:p>
          <a:p>
            <a:pPr lvl="4"/>
            <a:r>
              <a:rPr lang="en-GB" sz="2800" dirty="0">
                <a:solidFill>
                  <a:prstClr val="black"/>
                </a:solidFill>
              </a:rPr>
              <a:t>C) Nicola Pierce</a:t>
            </a:r>
          </a:p>
          <a:p>
            <a:pPr lvl="4"/>
            <a:r>
              <a:rPr lang="en-GB" sz="2800" dirty="0">
                <a:solidFill>
                  <a:prstClr val="black"/>
                </a:solidFill>
              </a:rPr>
              <a:t>D) J.K. Rowling</a:t>
            </a:r>
          </a:p>
          <a:p>
            <a:pPr lvl="4"/>
            <a:endParaRPr lang="en-GB" sz="2800" dirty="0" smtClean="0"/>
          </a:p>
        </p:txBody>
      </p:sp>
      <p:pic>
        <p:nvPicPr>
          <p:cNvPr id="2050" name="Picture 2" descr="Image result for harry potter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24" y="2743200"/>
            <a:ext cx="1806015" cy="9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9. Who is the wealthiest woman?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47" y="2748541"/>
            <a:ext cx="2592288" cy="6480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UcParenR"/>
            </a:pPr>
            <a:r>
              <a:rPr lang="en-GB" dirty="0" err="1" smtClean="0"/>
              <a:t>Rosalia</a:t>
            </a:r>
            <a:r>
              <a:rPr lang="en-GB" dirty="0" smtClean="0"/>
              <a:t> </a:t>
            </a:r>
            <a:r>
              <a:rPr lang="en-GB" dirty="0" err="1" smtClean="0"/>
              <a:t>Mera</a:t>
            </a:r>
            <a:r>
              <a:rPr lang="en-GB" dirty="0" smtClean="0"/>
              <a:t>, CEO of Zara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" y="83671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47" y="1513359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30752" y="1580616"/>
            <a:ext cx="2232248" cy="162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/>
              <a:t>B) Jacqueline Mars</a:t>
            </a:r>
          </a:p>
          <a:p>
            <a:pPr marL="0" indent="0">
              <a:buNone/>
            </a:pPr>
            <a:r>
              <a:rPr lang="en-GB" sz="2200" dirty="0" smtClean="0"/>
              <a:t>Mars </a:t>
            </a:r>
            <a:r>
              <a:rPr lang="en-GB" sz="2200" dirty="0" err="1" smtClean="0"/>
              <a:t>inc.</a:t>
            </a:r>
            <a:endParaRPr lang="en-GB" sz="2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1435" y="6093296"/>
            <a:ext cx="314790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C) Victoria Beckham</a:t>
            </a:r>
            <a:endParaRPr lang="en-GB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58157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44208" y="3920689"/>
            <a:ext cx="2232248" cy="162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D</a:t>
            </a:r>
            <a:r>
              <a:rPr lang="en-GB" sz="2200" dirty="0" smtClean="0"/>
              <a:t>) </a:t>
            </a:r>
            <a:r>
              <a:rPr lang="en-GB" sz="2200" dirty="0" err="1" smtClean="0"/>
              <a:t>Madhur</a:t>
            </a:r>
            <a:r>
              <a:rPr lang="en-GB" sz="2200" dirty="0" smtClean="0"/>
              <a:t> Jaffrey</a:t>
            </a:r>
          </a:p>
          <a:p>
            <a:pPr marL="0" indent="0">
              <a:buNone/>
            </a:pPr>
            <a:r>
              <a:rPr lang="en-GB" sz="2200" dirty="0" smtClean="0"/>
              <a:t>Indian Cookery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930752" y="2780928"/>
            <a:ext cx="196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$13.8 billion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10. </a:t>
            </a:r>
            <a:r>
              <a:rPr lang="en-GB" dirty="0" smtClean="0"/>
              <a:t>What country is female activist Malala Yousafzai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420888"/>
            <a:ext cx="6419056" cy="2664296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>
                <a:solidFill>
                  <a:srgbClr val="FFFF00"/>
                </a:solidFill>
              </a:rPr>
              <a:t>Pakistan</a:t>
            </a:r>
          </a:p>
          <a:p>
            <a:pPr marL="514350" indent="-514350">
              <a:buAutoNum type="alphaUcParenR"/>
            </a:pPr>
            <a:r>
              <a:rPr lang="en-GB" dirty="0" smtClean="0"/>
              <a:t>Iran</a:t>
            </a:r>
            <a:endParaRPr lang="en-GB" dirty="0" smtClean="0"/>
          </a:p>
          <a:p>
            <a:pPr marL="514350" indent="-514350">
              <a:buAutoNum type="alphaUcParenR"/>
            </a:pPr>
            <a:r>
              <a:rPr lang="en-GB" dirty="0" smtClean="0"/>
              <a:t>Saudi Arabia</a:t>
            </a:r>
          </a:p>
          <a:p>
            <a:pPr marL="514350" indent="-514350">
              <a:buAutoNum type="alphaUcParenR"/>
            </a:pPr>
            <a:r>
              <a:rPr lang="en-GB" dirty="0" smtClean="0"/>
              <a:t>Afghanistan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36912"/>
            <a:ext cx="234106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</a:t>
            </a:r>
            <a:r>
              <a:rPr lang="en-GB" dirty="0" smtClean="0"/>
              <a:t>. What is the name of the woman who invented the pie 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AutoNum type="arabicPeriod"/>
            </a:pPr>
            <a:endParaRPr lang="en-GB" sz="2800" dirty="0"/>
          </a:p>
          <a:p>
            <a:pPr marL="800100" lvl="2" indent="0">
              <a:buNone/>
            </a:pPr>
            <a:r>
              <a:rPr lang="en-GB" sz="2800" dirty="0" smtClean="0"/>
              <a:t>		A) </a:t>
            </a:r>
            <a:r>
              <a:rPr lang="en-GB" sz="2800" dirty="0" smtClean="0"/>
              <a:t>Florence Nightingale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B)  </a:t>
            </a:r>
            <a:r>
              <a:rPr lang="en-GB" sz="2800" dirty="0" smtClean="0"/>
              <a:t>Hilary Clinton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C) </a:t>
            </a:r>
            <a:r>
              <a:rPr lang="en-GB" sz="2800" dirty="0" smtClean="0"/>
              <a:t>Mary McAleese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D) </a:t>
            </a:r>
            <a:r>
              <a:rPr lang="en-GB" sz="2800" dirty="0" smtClean="0"/>
              <a:t>Amelia Earhart</a:t>
            </a:r>
            <a:endParaRPr lang="en-GB" sz="2800" dirty="0"/>
          </a:p>
        </p:txBody>
      </p:sp>
      <p:pic>
        <p:nvPicPr>
          <p:cNvPr id="3074" name="Picture 2" descr="Image result for pi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65600"/>
            <a:ext cx="252028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4. Which famous woman said the following quote?</a:t>
            </a:r>
            <a:r>
              <a:rPr lang="en-IE" dirty="0"/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3100" i="1" dirty="0" smtClean="0"/>
              <a:t>"</a:t>
            </a:r>
            <a:r>
              <a:rPr lang="en-IE" sz="3100" i="1" dirty="0"/>
              <a:t>I hope in God it will be seen that women in time to come will do much."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1828800" lvl="4" indent="0">
              <a:buNone/>
            </a:pPr>
            <a:r>
              <a:rPr lang="en-GB" sz="2800" dirty="0" smtClean="0"/>
              <a:t>A) Hilary Clinton</a:t>
            </a:r>
          </a:p>
          <a:p>
            <a:pPr marL="1828800" lvl="4" indent="0">
              <a:buNone/>
            </a:pPr>
            <a:r>
              <a:rPr lang="en-GB" sz="2800" dirty="0" smtClean="0"/>
              <a:t>B) Mary Ward</a:t>
            </a:r>
          </a:p>
          <a:p>
            <a:pPr marL="1828800" lvl="4" indent="0">
              <a:buNone/>
            </a:pPr>
            <a:r>
              <a:rPr lang="en-GB" sz="2800" dirty="0" smtClean="0"/>
              <a:t>C) Anne Frank</a:t>
            </a:r>
          </a:p>
          <a:p>
            <a:pPr marL="1828800" lvl="4" indent="0">
              <a:buNone/>
            </a:pPr>
            <a:r>
              <a:rPr lang="en-GB" sz="2800" dirty="0" smtClean="0"/>
              <a:t>D) </a:t>
            </a:r>
            <a:r>
              <a:rPr lang="en-GB" sz="2800" dirty="0" smtClean="0"/>
              <a:t>Marie Curie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en-GB" sz="3600" dirty="0"/>
              <a:t>3</a:t>
            </a:r>
            <a:r>
              <a:rPr lang="en-GB" sz="3600" dirty="0" smtClean="0"/>
              <a:t>. In what year did Mary Anderson invent the windscreen wiper?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A) 1890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B) 1990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C) 1903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D) 1910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7354"/>
            <a:ext cx="3552428" cy="23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What did Marie Curie create?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1"/>
            <a:ext cx="5832648" cy="3196952"/>
          </a:xfrm>
        </p:spPr>
        <p:txBody>
          <a:bodyPr/>
          <a:lstStyle/>
          <a:p>
            <a:endParaRPr lang="en-GB" dirty="0" smtClean="0"/>
          </a:p>
          <a:p>
            <a:pPr marL="1371600" lvl="2" indent="-457200">
              <a:buAutoNum type="alphaUcParenR"/>
            </a:pPr>
            <a:r>
              <a:rPr lang="en-GB" dirty="0" smtClean="0"/>
              <a:t>Theory of Radioactivity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Photosynthesis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Biochemistry</a:t>
            </a:r>
          </a:p>
          <a:p>
            <a:pPr marL="1371600" lvl="2" indent="-457200">
              <a:buAutoNum type="alphaUcParenR"/>
            </a:pPr>
            <a:r>
              <a:rPr lang="en-GB" dirty="0" smtClean="0"/>
              <a:t>Theory of displacement</a:t>
            </a:r>
          </a:p>
          <a:p>
            <a:pPr marL="1371600" lvl="2" indent="-457200">
              <a:buAutoNum type="alphaUcParenR"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20280" cy="25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6. In what year were women allowed to compete in ski jumping events at the Winter Olympics?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308" y="2420888"/>
            <a:ext cx="6285384" cy="2980928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/>
              <a:t>2010</a:t>
            </a:r>
          </a:p>
          <a:p>
            <a:pPr marL="514350" indent="-514350">
              <a:buAutoNum type="alphaUcParenR"/>
            </a:pPr>
            <a:r>
              <a:rPr lang="en-GB" dirty="0"/>
              <a:t>2007</a:t>
            </a:r>
          </a:p>
          <a:p>
            <a:pPr marL="514350" indent="-514350">
              <a:buAutoNum type="alphaUcParenR"/>
            </a:pPr>
            <a:r>
              <a:rPr lang="en-GB" dirty="0"/>
              <a:t>2016</a:t>
            </a:r>
          </a:p>
          <a:p>
            <a:pPr marL="514350" indent="-514350">
              <a:buAutoNum type="alphaUcParenR"/>
            </a:pPr>
            <a:r>
              <a:rPr lang="en-GB" dirty="0"/>
              <a:t>2014</a:t>
            </a:r>
          </a:p>
          <a:p>
            <a:pPr marL="514350" indent="-514350">
              <a:buAutoNum type="alphaUcParenR"/>
            </a:pPr>
            <a:endParaRPr lang="en-GB" dirty="0"/>
          </a:p>
        </p:txBody>
      </p:sp>
      <p:sp>
        <p:nvSpPr>
          <p:cNvPr id="4" name="AutoShape 2" descr="Image result for winter olym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5" name="AutoShape 4" descr="Image result for winter olym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6" name="AutoShape 6" descr="Image result for winter olympic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7" name="AutoShape 8" descr="Image result for winter olympic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sp>
        <p:nvSpPr>
          <p:cNvPr id="8" name="AutoShape 10" descr="Image result for winter olympic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552700"/>
            <a:ext cx="2609850" cy="175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793960" y="4148640"/>
              <a:ext cx="2864880" cy="1510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8120" y="4084920"/>
                <a:ext cx="2896560" cy="16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9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7. What political party did Margaret Thatcher represent?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348880"/>
            <a:ext cx="5626968" cy="377728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/>
              <a:t>Labour</a:t>
            </a:r>
          </a:p>
          <a:p>
            <a:pPr marL="514350" indent="-514350">
              <a:buAutoNum type="alphaUcParenR"/>
            </a:pPr>
            <a:r>
              <a:rPr lang="en-GB" dirty="0" smtClean="0"/>
              <a:t>Conservative</a:t>
            </a:r>
          </a:p>
          <a:p>
            <a:pPr marL="514350" indent="-514350">
              <a:buAutoNum type="alphaUcParenR"/>
            </a:pPr>
            <a:r>
              <a:rPr lang="en-GB" dirty="0" smtClean="0"/>
              <a:t>Liberal Democrats</a:t>
            </a:r>
          </a:p>
          <a:p>
            <a:pPr marL="514350" indent="-514350">
              <a:buAutoNum type="alphaUcParenR"/>
            </a:pPr>
            <a:r>
              <a:rPr lang="en-GB" dirty="0" smtClean="0"/>
              <a:t>Green Party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7476"/>
            <a:ext cx="2195123" cy="28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8.  What language does the Queen speak fluently?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060848"/>
            <a:ext cx="6131024" cy="3489251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GB" dirty="0" smtClean="0"/>
              <a:t>Swahili</a:t>
            </a:r>
          </a:p>
          <a:p>
            <a:pPr marL="514350" indent="-514350">
              <a:buAutoNum type="alphaUcParenR"/>
            </a:pPr>
            <a:r>
              <a:rPr lang="en-GB" dirty="0" smtClean="0"/>
              <a:t>Hebrew</a:t>
            </a:r>
          </a:p>
          <a:p>
            <a:pPr marL="514350" indent="-514350">
              <a:buAutoNum type="alphaUcParenR"/>
            </a:pPr>
            <a:r>
              <a:rPr lang="en-GB" dirty="0" smtClean="0"/>
              <a:t>Spanish</a:t>
            </a:r>
          </a:p>
          <a:p>
            <a:pPr marL="514350" indent="-514350">
              <a:buAutoNum type="alphaUcParenR"/>
            </a:pPr>
            <a:r>
              <a:rPr lang="en-GB" dirty="0" smtClean="0"/>
              <a:t>French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888729" cy="346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oper Black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16992</TotalTime>
  <Words>414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Cooper Black</vt:lpstr>
      <vt:lpstr>Office Theme</vt:lpstr>
      <vt:lpstr>Wonder Women Quiz</vt:lpstr>
      <vt:lpstr>1. What famous female author created the characters Ron, Hermione and Harry?</vt:lpstr>
      <vt:lpstr>2. What is the name of the woman who invented the pie chart</vt:lpstr>
      <vt:lpstr>4. Which famous woman said the following quote?  "I hope in God it will be seen that women in time to come will do much."</vt:lpstr>
      <vt:lpstr>3. In what year did Mary Anderson invent the windscreen wiper?</vt:lpstr>
      <vt:lpstr>5. What did Marie Curie create?</vt:lpstr>
      <vt:lpstr>6. In what year were women allowed to compete in ski jumping events at the Winter Olympics?</vt:lpstr>
      <vt:lpstr>7. What political party did Margaret Thatcher represent?</vt:lpstr>
      <vt:lpstr>8.  What language does the Queen speak fluently?</vt:lpstr>
      <vt:lpstr>9. Who is the wealthiest woman?</vt:lpstr>
      <vt:lpstr>10. What country is female activist Malala Yousafzai from?</vt:lpstr>
      <vt:lpstr>1. What famous female author created the characters Ron, Hermione and Harry?</vt:lpstr>
      <vt:lpstr>2. What is the name of the woman who invented the pie chart</vt:lpstr>
      <vt:lpstr>3. In what year did Mary Anderson invent the windscreen wiper?</vt:lpstr>
      <vt:lpstr>4. Which famous woman said the following quote?  "I hope in God it will be seen that women in time to come will do much."</vt:lpstr>
      <vt:lpstr>5. What did Marie Curie create?</vt:lpstr>
      <vt:lpstr>6.In what year were women allowed to compete in ski jumping events at the Winter Olympics?</vt:lpstr>
      <vt:lpstr>7. What political party did Margaret Thatcher represent?</vt:lpstr>
      <vt:lpstr>8.  What language does the Queen speak fluently?</vt:lpstr>
      <vt:lpstr>9. Who is the wealthiest woman?</vt:lpstr>
      <vt:lpstr>10. What country is female activist Malala Yousafzai from?</vt:lpstr>
    </vt:vector>
  </TitlesOfParts>
  <Company>Coombe Girls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History Quiz</dc:title>
  <dc:creator>Helen Petherbridge</dc:creator>
  <cp:lastModifiedBy>Mia Dolan</cp:lastModifiedBy>
  <cp:revision>26</cp:revision>
  <dcterms:created xsi:type="dcterms:W3CDTF">2012-04-27T12:42:39Z</dcterms:created>
  <dcterms:modified xsi:type="dcterms:W3CDTF">2018-03-05T12:47:20Z</dcterms:modified>
</cp:coreProperties>
</file>